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8" r:id="rId2"/>
  </p:sldMasterIdLst>
  <p:notesMasterIdLst>
    <p:notesMasterId r:id="rId24"/>
  </p:notesMasterIdLst>
  <p:sldIdLst>
    <p:sldId id="256" r:id="rId3"/>
    <p:sldId id="274" r:id="rId4"/>
    <p:sldId id="276" r:id="rId5"/>
    <p:sldId id="278" r:id="rId6"/>
    <p:sldId id="277" r:id="rId7"/>
    <p:sldId id="275" r:id="rId8"/>
    <p:sldId id="264" r:id="rId9"/>
    <p:sldId id="265" r:id="rId10"/>
    <p:sldId id="266" r:id="rId11"/>
    <p:sldId id="259" r:id="rId12"/>
    <p:sldId id="261" r:id="rId13"/>
    <p:sldId id="262" r:id="rId14"/>
    <p:sldId id="263" r:id="rId15"/>
    <p:sldId id="270" r:id="rId16"/>
    <p:sldId id="281" r:id="rId17"/>
    <p:sldId id="269" r:id="rId18"/>
    <p:sldId id="282" r:id="rId19"/>
    <p:sldId id="271" r:id="rId20"/>
    <p:sldId id="273" r:id="rId21"/>
    <p:sldId id="272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4150861-0868-4EED-BC51-2CD5605D89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771029F-9F2B-4D61-BDAD-D03105B3222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A731363-087B-41C9-8CC6-27DC264B4857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9A7296F-216B-4646-AEA8-A8537410B69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AD8EDC7-3489-40E7-9C1A-CCF6772ABE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1FEFE1C-8C6E-40BA-8DD0-4448C0EEE5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AB28A0E5-CE19-41FE-8405-5211681B5B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741A5C-F2F2-4195-846E-6F7F89C3DB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8970B43-B64E-47CF-865A-DC434792C9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B9B7695-AFF2-4409-BE10-A717C1CBE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95F1095-9D0C-4420-978F-CEBF13D59D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FF7A5CF-070C-4E8D-9B34-7A2358590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9AC689A-1A6F-4153-BEEF-DE839D488A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B1C607F-229E-46E8-B47B-691E142B2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1BD875B-2298-4602-ABC3-487F4029A8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0DA3531-D374-4E8B-A0F9-553ADC754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96B77A8-39F2-4173-896E-26C4D20565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3491D5D-72DF-47C5-B657-520BA791C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C4C312E-0C0D-41FE-ACDE-472B9C3EB1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2B0E51B-7E3D-4161-8027-DDAEE2CE9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DBB3331-5EFA-4AD3-9441-06049F0054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AF814C7-55F3-434D-A541-3E739657F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1FE1834-88D0-4F19-9F34-0BF9B4FDF4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A70397A-9B22-466E-833B-DF4C23B81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765146F-5A85-4C55-A356-905B84BBA6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FBBC421-CB42-4E6E-B88B-C69C6E274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E27E3D3-A827-4A5E-A68E-E73FD36932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DAD82FB-58F3-43DC-9D60-B7FABCD31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B958602-716F-4C96-B952-1D83CA6C29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8755DAB-CD04-434B-8FA4-EF36D07D5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5FBEBA5-3821-46C0-9356-990A98ECDD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05CFD2E-2FC0-40D8-893F-57D8DB7F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76CB942-47C6-4724-AEF0-904BE08CD5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BA5C895-88D2-427C-8A20-FE8CF5C79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A5991E8-8935-41FB-A8C9-E2A478A043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8546F06-34D9-4929-B2D8-5CA00FDEB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2B6C8D-5AF2-41C4-A8C6-488AAFF98F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A5C7250-3787-4F91-882E-A5F8E97AB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FF9F82A-A072-4947-8CE8-8EA7F60136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E793064-0523-42EB-AECF-F2E6DA5FB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76426FA-AC69-41DF-9397-9B54F77C05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D754658-52AF-4A20-816B-CA70307D4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FC37558-E699-46F5-AC3E-B995CEFB64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0A8F654-AAC5-4614-9B35-FDA474823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C2B25EF-F718-47A7-AB44-E20A0A5954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B8FB44D-373E-4FE4-8164-62D617A13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78BEB-4B0A-471F-A58B-9A047D6C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171E-2F92-440F-B058-E15674533840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095F0-3E1C-4C23-A3B4-CBE93E5A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AE00D-97DB-4030-B211-D4B56CC6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692DC-C855-422A-8A33-8001D93DC0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82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35A776B-0F03-4F69-9B63-3005DDAC248A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122891B-1114-476F-99D6-65ED4A9ECD6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4EFB2F0-A16E-48BA-AA99-C685638947C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35251DF-0A74-4870-8316-73892E448EF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479A0C3-E39E-4683-9305-10BE65DF92D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985D5FF-3BAF-4C14-903D-C76CBE0202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36BB423-4396-44FA-9B96-0F70671E77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501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454B410-5125-4672-B4A1-2527375BF2A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3F78E-A54F-4DB7-922C-5B6595CAA3DE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2F8DD1C-5791-4D85-919C-9BC8B7FBE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4DEC634-8F33-42A9-A697-839EE94A1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251E1-C97E-44E0-A174-45B57123D0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4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94FE4CD-A047-4102-89C6-FF5FF80B8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FFF-0AB9-409A-A8CB-899B92A35E51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851E49D-973F-434D-9089-50CFFE407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8AF83CC-FC12-42D9-BE0B-B370584E9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C0824-6AFE-4434-AFAE-CA858999C0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30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358A546-1E64-42D5-AEF7-A08555091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9F25-96F2-44D7-BE74-36EEF5818D8C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3329BD1-40E3-4D21-A991-F1D3FAA1A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F3E4CE7-DB91-4784-BBB8-8980A4D9C0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AC1AF-D8DC-4D59-80B9-7307C83D79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557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BAC02EE-003E-41D6-A06A-7ED998DC1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8C77D-D734-4685-BFCC-2A192759FDA6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A6F2295-1C0D-4780-807F-B7CC63441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60A036D-5A8F-4924-B7CA-A635A4F08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75121-50CA-406C-86F6-B49F5464D0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34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DB6A7F7-62BD-4950-ACAA-99A499112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D795D-F457-4ED6-8990-969AE904A674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2CF8C18-4C26-4C2D-8183-A3968748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A14FF09-C100-4378-83C0-64CEA8493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1BDD9-8E1E-4FEC-9C02-0AE4AE3771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5345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A08ABBD-05C4-423C-BDAF-7C257E1F6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5B1AB-E52C-4FD5-92D9-FE730A80F879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00EE4E4-4417-4D4F-94C3-0DC7CA211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C937ADD-44F2-446B-9454-EA8273BCE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2AAC6-889B-4FDE-AE83-1790A5B0DE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75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398A75F-43C2-4335-A263-DCD97557C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5C3D-9351-426A-9401-B13147C19E9E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9ABA51F-3411-4B74-8C78-5A758114F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C83B154-FD7A-4797-A986-DAA66E9A4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87433-CB43-46A8-A5DD-306FC14A91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97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0ADB684-3DAB-4385-90CD-948A12D6C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C541-AF1D-4908-A068-FE64B033C808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DFB5378-02A4-4C98-AE28-BB5078F66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5C19223-3FBC-489F-8610-77D4088E0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4FE6F-2272-4FC7-93D6-EA28E18AAF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3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1A7E53D-3A6B-4B15-9B88-C67C08953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8C24-EAE5-464A-ADE2-BFB403CE4576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7BA0240-2849-4A9F-AFF0-E207539DA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B23DF3A-F246-495F-B9E3-EFA6EB956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47A2E-0230-4D79-A881-DEDEBB95EE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039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8249020-01C0-4FEE-AC8A-F40A76C64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3380-45DA-4C9D-BFC7-0AFF23362EDE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4D01E1E-AF78-4CAE-BE8E-8AC05E566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76E4277-5528-42AC-9C2C-B295A12BE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C9C2C-1EF6-41A2-A52A-3455EBB03C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78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45176C-16A7-42EB-8168-8DB6F447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220D-6759-4F5D-8262-60855D4E6A99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AE1948-B524-434C-8F4A-78C8245E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D3ACED-95AE-4667-8CB0-8250BCEA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BE2A9-FE26-4BB9-AC46-849226030B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491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A3F4467-DD06-4D26-B9B0-90C2474E9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1C9F-9DC7-45E2-A994-E9D3FCDB2011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ED6B6C6-DC44-4C2F-843C-193D8AC86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C17B88F-DC2F-45DF-B042-4AB3F6D80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33ACF-05C8-4E20-84BB-8289E83790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98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39DF64-410C-4FD7-A19C-B35D05F4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5194-7299-407E-B120-612C3A2E6EF9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C4A1F-5986-4572-B646-25852DC5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634F05-65EE-449C-AE33-66840AA3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091B-E127-4BFF-86BD-D272AD5125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08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B9EBA7-1A86-49ED-B81E-D17A07D0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F46F-D9EF-4823-AC7C-06D37607B821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C2DB80-6B49-44DB-8170-69C5E92A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23ED51-28B9-4B5F-8FD2-8D1AA824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6124-479E-4C9A-8DFA-1D2F9842D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19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515532-9F9F-4CC6-8485-93B3AD59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A8FE-C52D-4EF8-A169-E489DD6E8A78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E3FF74-FF02-404D-9772-CFD86A1A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5155FC-557B-41D4-9153-6F63D2FE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05D4D-B472-4CAF-98EE-9888AC050D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49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>
            <a:extLst>
              <a:ext uri="{FF2B5EF4-FFF2-40B4-BE49-F238E27FC236}">
                <a16:creationId xmlns:a16="http://schemas.microsoft.com/office/drawing/2014/main" id="{0B36249A-11AF-4E44-85AF-7AF968EFE86D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A88CB0E9-6539-4A9A-BCAA-A28750E2A3F6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>
            <a:extLst>
              <a:ext uri="{FF2B5EF4-FFF2-40B4-BE49-F238E27FC236}">
                <a16:creationId xmlns:a16="http://schemas.microsoft.com/office/drawing/2014/main" id="{2D7042F5-00D9-4F88-9D2E-0D9C7336B688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>
            <a:extLst>
              <a:ext uri="{FF2B5EF4-FFF2-40B4-BE49-F238E27FC236}">
                <a16:creationId xmlns:a16="http://schemas.microsoft.com/office/drawing/2014/main" id="{50677DB2-C160-4BA1-8B92-97CBD0C95A8E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F16C849-C9BD-4097-A611-04D8AD5E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D037-7641-4CB8-B5AE-68FF4E482105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804E16B-8656-4AAA-8B94-3A87326A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88CD862-DCC2-4C7A-86D5-BC0F3C89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774B-88F9-4C9D-BA61-B41AED676C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6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2348AE93-130E-4065-B44D-5FC929A6AD3D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>
            <a:extLst>
              <a:ext uri="{FF2B5EF4-FFF2-40B4-BE49-F238E27FC236}">
                <a16:creationId xmlns:a16="http://schemas.microsoft.com/office/drawing/2014/main" id="{5AFA9D30-25A6-42EC-BD41-AC912D64FBD1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>
            <a:extLst>
              <a:ext uri="{FF2B5EF4-FFF2-40B4-BE49-F238E27FC236}">
                <a16:creationId xmlns:a16="http://schemas.microsoft.com/office/drawing/2014/main" id="{13A906B8-5DEA-4C72-A208-C64D8228D63D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>
            <a:extLst>
              <a:ext uri="{FF2B5EF4-FFF2-40B4-BE49-F238E27FC236}">
                <a16:creationId xmlns:a16="http://schemas.microsoft.com/office/drawing/2014/main" id="{FE0C209F-B122-436D-83EC-76B558530A4D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4F7C2B4-8EB9-4381-914D-719EE7FA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9F36-7CDA-46E1-9D11-FC0B9BE5EDF5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DFCEDB6-F66B-4747-914C-A99F30CA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4EB9571-B0BF-4BB3-9F88-2E8A1CDA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1B897-4E7E-42B5-B065-50CE0DED50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1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3488B-B097-463E-BE37-B23435DE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90F8-2300-42CA-B8BA-00B0A2C773AA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DD2C9-CB8B-4ED0-88FD-54F683EC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8E1E-F14E-4085-9CFF-D1DCBF8C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DF7C3-9898-49A7-A834-2F483B50C3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92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4624-9FE9-42D5-91E6-8D88CEC0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8C21-8EB9-425A-8CBB-617256A09C85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B479-A959-4D49-A2C7-5D4483FC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69528-2E66-4F8A-A8CB-6BAFD3E4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ABA8-B545-4982-8FCE-381EA7239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190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>
            <a:extLst>
              <a:ext uri="{FF2B5EF4-FFF2-40B4-BE49-F238E27FC236}">
                <a16:creationId xmlns:a16="http://schemas.microsoft.com/office/drawing/2014/main" id="{A6379A6F-B391-435C-88D4-7B2BE4A7D563}"/>
              </a:ext>
            </a:extLst>
          </p:cNvPr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744C8-B317-41DC-A1E6-EFCC8D16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93F5610-AE7C-4E01-85D5-60CD3E8BF9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2799D-6C45-43CB-8423-1B83D0310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794B9E-F5B8-4C92-8C54-5D3538A9D05E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2662C-4728-40B7-AC0A-F56CC1EF1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FBF3-052E-4328-A5B7-35ADCAD6D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6AC7A2D-8614-4158-B80D-665F8C7193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75" r:id="rId6"/>
    <p:sldLayoutId id="2147483876" r:id="rId7"/>
    <p:sldLayoutId id="2147483863" r:id="rId8"/>
    <p:sldLayoutId id="214748386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121100AD-292E-447E-B743-DF15C011D978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4CE338CD-3407-4D60-88E6-80445D1F780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FABC76D6-CAC6-42DF-A939-85F32D110E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>
              <a:extLst>
                <a:ext uri="{FF2B5EF4-FFF2-40B4-BE49-F238E27FC236}">
                  <a16:creationId xmlns:a16="http://schemas.microsoft.com/office/drawing/2014/main" id="{5698E1B7-DC82-42A7-9366-383F430B05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58" name="Freeform 6">
              <a:extLst>
                <a:ext uri="{FF2B5EF4-FFF2-40B4-BE49-F238E27FC236}">
                  <a16:creationId xmlns:a16="http://schemas.microsoft.com/office/drawing/2014/main" id="{C04D28E8-B968-4ABC-86BB-3312FFF914D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9159" name="Freeform 7">
              <a:extLst>
                <a:ext uri="{FF2B5EF4-FFF2-40B4-BE49-F238E27FC236}">
                  <a16:creationId xmlns:a16="http://schemas.microsoft.com/office/drawing/2014/main" id="{AEDBA68B-8532-48EF-9645-31730BA33EC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9160" name="Freeform 8">
              <a:extLst>
                <a:ext uri="{FF2B5EF4-FFF2-40B4-BE49-F238E27FC236}">
                  <a16:creationId xmlns:a16="http://schemas.microsoft.com/office/drawing/2014/main" id="{04B8A269-9EEE-4E6E-A5CB-5E7D598C1E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9161" name="Freeform 9">
              <a:extLst>
                <a:ext uri="{FF2B5EF4-FFF2-40B4-BE49-F238E27FC236}">
                  <a16:creationId xmlns:a16="http://schemas.microsoft.com/office/drawing/2014/main" id="{0695F958-C8DB-404C-9F16-91CD11D8317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9162" name="Freeform 10">
              <a:extLst>
                <a:ext uri="{FF2B5EF4-FFF2-40B4-BE49-F238E27FC236}">
                  <a16:creationId xmlns:a16="http://schemas.microsoft.com/office/drawing/2014/main" id="{0A078ACD-A357-4360-BD52-292CEA18B81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D5BCF71B-DC89-4891-88B3-8D751A6A77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970C48-8A38-4033-8B51-18DFDA7048A2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49164" name="Rectangle 12">
            <a:extLst>
              <a:ext uri="{FF2B5EF4-FFF2-40B4-BE49-F238E27FC236}">
                <a16:creationId xmlns:a16="http://schemas.microsoft.com/office/drawing/2014/main" id="{013320A4-E00D-4ECA-8952-B0C5DBBDDF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7D21970D-1562-4521-BE37-92B10C17DA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E3C99FE-E537-4F02-9A5B-FD49D7E2A2D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6E867158-4824-4240-86C2-58D7CC425D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95624022-A51B-47FD-8608-B6D8EB378DD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jpe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38.png"/><Relationship Id="rId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CD00E587-F070-4178-A3AD-CFCA7C2B6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492375"/>
            <a:ext cx="5688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</a:rPr>
              <a:t>Группирование формы предметов по форме»</a:t>
            </a:r>
          </a:p>
        </p:txBody>
      </p:sp>
      <p:pic>
        <p:nvPicPr>
          <p:cNvPr id="6147" name="Picture 12" descr="C:\Users\Школа\Desktop\Новая папка\Новый рисунок (1).png">
            <a:extLst>
              <a:ext uri="{FF2B5EF4-FFF2-40B4-BE49-F238E27FC236}">
                <a16:creationId xmlns:a16="http://schemas.microsoft.com/office/drawing/2014/main" id="{BB589204-13DC-452C-BE9B-8CD09EF5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97438"/>
            <a:ext cx="18573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3" descr="C:\Users\Школа\Desktop\Новая папка\Новый рисунок (2).png">
            <a:extLst>
              <a:ext uri="{FF2B5EF4-FFF2-40B4-BE49-F238E27FC236}">
                <a16:creationId xmlns:a16="http://schemas.microsoft.com/office/drawing/2014/main" id="{3967FC98-559E-4B82-B171-4EAADC55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7335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C:\Users\Школа\Desktop\Новая папка\Новый рисунок (3).png">
            <a:extLst>
              <a:ext uri="{FF2B5EF4-FFF2-40B4-BE49-F238E27FC236}">
                <a16:creationId xmlns:a16="http://schemas.microsoft.com/office/drawing/2014/main" id="{9F282418-1772-47BA-95F9-B19E210D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57188"/>
            <a:ext cx="1628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 descr="C:\Users\Школа\Desktop\Новая папка\Новый рисунок (4).png">
            <a:extLst>
              <a:ext uri="{FF2B5EF4-FFF2-40B4-BE49-F238E27FC236}">
                <a16:creationId xmlns:a16="http://schemas.microsoft.com/office/drawing/2014/main" id="{BFDB9DE2-F4B4-4C94-BA8E-3B128C9DD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797425"/>
            <a:ext cx="1733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6" descr="C:\Users\Школа\Desktop\Новая папка\Новый рисунок (5).png">
            <a:extLst>
              <a:ext uri="{FF2B5EF4-FFF2-40B4-BE49-F238E27FC236}">
                <a16:creationId xmlns:a16="http://schemas.microsoft.com/office/drawing/2014/main" id="{516BD0F4-5F08-4047-890C-84F64090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7188"/>
            <a:ext cx="18954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0894C-03D7-4EF7-A0D6-3F894A6B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Закрепление:</a:t>
            </a:r>
            <a:br>
              <a:rPr lang="ru-RU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Какие предметы круглой формы?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816BAE75-5D52-4442-A28A-AE0356B7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161448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145FCB33-B8EE-499E-BA96-0A3A69A8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79550"/>
            <a:ext cx="180498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2E33492C-C38C-4A3E-A98C-A8580669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1466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431E873C-72AB-45B2-8679-7849203F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240338"/>
            <a:ext cx="1617662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C9180027-30F1-47E5-A660-26BE0358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63675"/>
            <a:ext cx="13938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69E49DB3-F1EE-4856-A616-3ED889F0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5407025"/>
            <a:ext cx="13652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AF9FA554-5378-4FAC-8781-A3F70626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AC29EC2C-7A22-4B96-A65F-B4F04AC2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2133600"/>
            <a:ext cx="1406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F528CFBF-41D5-4929-A356-514382A4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519738"/>
            <a:ext cx="16335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FA9783B3-5500-4597-9715-3861A0A5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13100"/>
            <a:ext cx="16891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074F182F-D2E9-4804-90F4-E7B75B85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665538"/>
            <a:ext cx="119538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9FC80487-C251-46AA-9A6D-305103A4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13100"/>
            <a:ext cx="19732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71446A-6016-4885-8ECF-6FCCDBAB8E64}"/>
              </a:ext>
            </a:extLst>
          </p:cNvPr>
          <p:cNvSpPr txBox="1"/>
          <p:nvPr/>
        </p:nvSpPr>
        <p:spPr>
          <a:xfrm>
            <a:off x="1619250" y="3429000"/>
            <a:ext cx="5345113" cy="10779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Остались предметы круглой формы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D1545-2A67-4381-A145-F8071277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Какие предметы квадратной формы?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45317644-6C2B-412C-A429-A497F919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161448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616467F-70B4-4009-B65E-4C81F533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79550"/>
            <a:ext cx="180498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377491EE-A9E3-4B8C-86FE-38FF8F35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63675"/>
            <a:ext cx="1466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7B9D94C6-F282-4370-A332-48A5AA26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63675"/>
            <a:ext cx="13938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165A7A2-9D38-41A7-906B-C27E18C3B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5407025"/>
            <a:ext cx="13652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>
            <a:extLst>
              <a:ext uri="{FF2B5EF4-FFF2-40B4-BE49-F238E27FC236}">
                <a16:creationId xmlns:a16="http://schemas.microsoft.com/office/drawing/2014/main" id="{2D2E8F39-1F90-43F3-91D9-9581D3316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E555B64-3335-4877-8991-1B6DBA63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2133600"/>
            <a:ext cx="1406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176848B0-9516-449A-865D-8EB30481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519738"/>
            <a:ext cx="16335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912B9399-4DF4-4586-927C-2A6C82FD5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141663"/>
            <a:ext cx="16891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9C09164C-EA43-4CF2-8DF1-7218AD2EB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665538"/>
            <a:ext cx="119538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779F643B-C5FA-4FD1-A78C-0B4E6922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52738"/>
            <a:ext cx="1973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95C63-0418-4FE9-9743-3B242743608B}"/>
              </a:ext>
            </a:extLst>
          </p:cNvPr>
          <p:cNvSpPr txBox="1"/>
          <p:nvPr/>
        </p:nvSpPr>
        <p:spPr>
          <a:xfrm>
            <a:off x="2184400" y="2562225"/>
            <a:ext cx="5345113" cy="10779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Остались предметы квадратной  формы</a:t>
            </a:r>
          </a:p>
        </p:txBody>
      </p:sp>
      <p:pic>
        <p:nvPicPr>
          <p:cNvPr id="16399" name="Picture 2">
            <a:extLst>
              <a:ext uri="{FF2B5EF4-FFF2-40B4-BE49-F238E27FC236}">
                <a16:creationId xmlns:a16="http://schemas.microsoft.com/office/drawing/2014/main" id="{62BFB7E7-6FD6-49D7-B3A1-86BFD354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5407025"/>
            <a:ext cx="12827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51914-DDC0-49CC-9C66-73FDD512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33" y="332656"/>
            <a:ext cx="8229600" cy="7249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Какие предметы овальной формы?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BDF35F2-D28B-4CC1-98D8-B17C1475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9738"/>
            <a:ext cx="14414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4350189A-4D2B-44D1-8496-DC9DC08E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432175"/>
            <a:ext cx="118268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4CDBC75-AA7C-4A58-95E0-0ADB6B01B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2320269"/>
            <a:ext cx="1899295" cy="1899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D7EA910C-36DD-4C6A-84FA-1CDB08E9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941888"/>
            <a:ext cx="151765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94B70F5-75E2-439D-A02A-0F83EE08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741863"/>
            <a:ext cx="170973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>
            <a:extLst>
              <a:ext uri="{FF2B5EF4-FFF2-40B4-BE49-F238E27FC236}">
                <a16:creationId xmlns:a16="http://schemas.microsoft.com/office/drawing/2014/main" id="{A03B08C1-982C-4363-95CC-3CC976ED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143125"/>
            <a:ext cx="16795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>
            <a:extLst>
              <a:ext uri="{FF2B5EF4-FFF2-40B4-BE49-F238E27FC236}">
                <a16:creationId xmlns:a16="http://schemas.microsoft.com/office/drawing/2014/main" id="{15E588A2-5CCF-46C6-ADD7-F7B5FF58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5097463"/>
            <a:ext cx="179228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5D7EA6F2-B314-4BA9-97D4-1E2524AF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00183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>
            <a:extLst>
              <a:ext uri="{FF2B5EF4-FFF2-40B4-BE49-F238E27FC236}">
                <a16:creationId xmlns:a16="http://schemas.microsoft.com/office/drawing/2014/main" id="{632DAEBB-83C8-4383-9DEF-D1AB76BD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556000"/>
            <a:ext cx="129381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380E0B0D-B836-4A13-B702-122FBFD3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095625"/>
            <a:ext cx="13065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>
            <a:extLst>
              <a:ext uri="{FF2B5EF4-FFF2-40B4-BE49-F238E27FC236}">
                <a16:creationId xmlns:a16="http://schemas.microsoft.com/office/drawing/2014/main" id="{983A512E-4CB1-42AD-A456-764C80F3B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554538"/>
            <a:ext cx="149383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D39BC-95B4-4B48-847B-91A486A539E9}"/>
              </a:ext>
            </a:extLst>
          </p:cNvPr>
          <p:cNvSpPr txBox="1"/>
          <p:nvPr/>
        </p:nvSpPr>
        <p:spPr>
          <a:xfrm>
            <a:off x="611188" y="1047750"/>
            <a:ext cx="7742237" cy="954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Какой формы остались предметы?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Прямоугольной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D0B42-5959-4D61-935C-C21DDFB9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26" y="134989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Спасибо за урок!!!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98F59C6C-606C-4C2A-8617-6BFF2626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36838"/>
            <a:ext cx="445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18806164734caa38f90d0451">
            <a:extLst>
              <a:ext uri="{FF2B5EF4-FFF2-40B4-BE49-F238E27FC236}">
                <a16:creationId xmlns:a16="http://schemas.microsoft.com/office/drawing/2014/main" id="{4409FBDA-461C-4BF6-9DB7-1BB896FC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>
            <a:extLst>
              <a:ext uri="{FF2B5EF4-FFF2-40B4-BE49-F238E27FC236}">
                <a16:creationId xmlns:a16="http://schemas.microsoft.com/office/drawing/2014/main" id="{81179630-5B95-4E4D-9450-C5CB74325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221163"/>
            <a:ext cx="561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>
                <a:latin typeface="Times New Roman" panose="02020603050405020304" pitchFamily="18" charset="0"/>
              </a:rPr>
              <a:t>Спасибо за урок!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FE60BCD-C39B-4366-B676-5569291790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/>
              <a:t>Игра «Что изменилось?»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D080B65-599D-4742-8849-4DD8B3294ED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751FE82E-3686-42BA-9130-1C2385C5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D4256-80E0-4583-9821-921D11C7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/>
              <a:t>Игра «Что изменилось?»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707E6617-6767-4C80-9D0C-EA83959310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3025" y="1500188"/>
            <a:ext cx="9217025" cy="5357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B4E54AE-28A1-4E00-8492-D9513F7159A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/>
              <a:t>Игра «Что изменилось?»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8766C8D-7060-4692-BCA7-CE9CCE93A6D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568B2BC7-2B60-4A5E-93B6-6162DB80A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91440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0B89E-924C-474C-A4D9-2D202450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/>
              <a:t>Игра «Что изменилось?»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9DC852E5-33EF-4F8E-B8C6-78B8E2D04D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450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E6A3A71-AEF0-4D2A-9AC9-F897D40E173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/>
              <a:t>Игра </a:t>
            </a:r>
            <a:br>
              <a:rPr lang="ru-RU" dirty="0"/>
            </a:br>
            <a:r>
              <a:rPr lang="ru-RU" dirty="0"/>
              <a:t>«Найди свой домик»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C8173DA-5319-47CA-BCA7-D6AE2663697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EA7EE800-7078-44FD-BFA0-3254FB05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91440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089A700-1AA2-475F-89E2-F60037E736B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/>
              <a:t>Игра «Поиск девятого»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C24008B-0FBA-4FB4-B918-B2105ABC8E8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4580" name="Picture 7">
            <a:extLst>
              <a:ext uri="{FF2B5EF4-FFF2-40B4-BE49-F238E27FC236}">
                <a16:creationId xmlns:a16="http://schemas.microsoft.com/office/drawing/2014/main" id="{49F6D4F7-EA8B-4648-A4CA-2F30D3A5E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000250"/>
            <a:ext cx="4786312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>
            <a:extLst>
              <a:ext uri="{FF2B5EF4-FFF2-40B4-BE49-F238E27FC236}">
                <a16:creationId xmlns:a16="http://schemas.microsoft.com/office/drawing/2014/main" id="{21CEA48F-5954-4C08-AB3E-9229BDDB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508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>
            <a:extLst>
              <a:ext uri="{FF2B5EF4-FFF2-40B4-BE49-F238E27FC236}">
                <a16:creationId xmlns:a16="http://schemas.microsoft.com/office/drawing/2014/main" id="{CC316F72-64A4-4051-8528-F7C5FEE0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929188"/>
            <a:ext cx="12144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9DE3B3D-3256-4198-9BCE-8D0F6E9818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C40C5E3-9A6F-4B8F-BE8C-D0089E2A44D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172" name="Picture 5" descr="КРУГ">
            <a:extLst>
              <a:ext uri="{FF2B5EF4-FFF2-40B4-BE49-F238E27FC236}">
                <a16:creationId xmlns:a16="http://schemas.microsoft.com/office/drawing/2014/main" id="{37025B05-170A-4494-8A85-E7F064B9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33951EF-EE35-4210-BEEF-DF00FF6671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/>
              <a:t>Игра «Поиск девятого»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1D696FC-EC50-4C2E-A447-174C87F513B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D82D3B16-1498-4544-B770-C896B2FF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00250"/>
            <a:ext cx="39719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>
            <a:extLst>
              <a:ext uri="{FF2B5EF4-FFF2-40B4-BE49-F238E27FC236}">
                <a16:creationId xmlns:a16="http://schemas.microsoft.com/office/drawing/2014/main" id="{3F653C02-3EF8-4642-B530-562680AD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786313"/>
            <a:ext cx="9286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C9C8F-67E7-4B5B-8E7C-CC98F26909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9826" y="1349896"/>
            <a:ext cx="8229600" cy="1143000"/>
          </a:xfrm>
          <a:gradFill>
            <a:gsLst>
              <a:gs pos="0">
                <a:schemeClr val="accent1">
                  <a:tint val="79000"/>
                  <a:satMod val="180000"/>
                </a:schemeClr>
              </a:gs>
              <a:gs pos="65000">
                <a:schemeClr val="accent1">
                  <a:tint val="52000"/>
                  <a:satMod val="250000"/>
                </a:schemeClr>
              </a:gs>
              <a:gs pos="100000">
                <a:schemeClr val="accent1">
                  <a:tint val="29000"/>
                  <a:satMod val="300000"/>
                </a:schemeClr>
              </a:gs>
            </a:gsLst>
            <a:lin scaled="0"/>
          </a:gradFill>
          <a:ln>
            <a:solidFill>
              <a:schemeClr val="accent1"/>
            </a:solidFill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3830638" algn="l"/>
              </a:tabLst>
              <a:defRPr/>
            </a:pPr>
            <a:r>
              <a:rPr lang="ru-RU" sz="3600" kern="1200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/>
              </a:rPr>
              <a:t>Спасибо за урок!!!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5E3A333A-5949-4B0F-8589-255FC4B88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36838"/>
            <a:ext cx="445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18806164734caa38f90d0451">
            <a:extLst>
              <a:ext uri="{FF2B5EF4-FFF2-40B4-BE49-F238E27FC236}">
                <a16:creationId xmlns:a16="http://schemas.microsoft.com/office/drawing/2014/main" id="{AE4C0E8C-901A-41AA-8E49-2B322C1F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id="{3DE3F263-BAAC-48FB-ADAC-115F2458B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151063"/>
            <a:ext cx="56165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000000"/>
                </a:solidFill>
                <a:latin typeface="Times New Roman" panose="02020603050405020304" pitchFamily="18" charset="0"/>
              </a:rPr>
              <a:t>Спасибо за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000000"/>
                </a:solidFill>
                <a:latin typeface="Times New Roman" panose="02020603050405020304" pitchFamily="18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9BAB897-7F65-40E3-B48F-B1ED2A712D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BD23E57-9D8F-49E6-BB4B-90583D83766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196" name="Picture 5" descr="КВАДРАТ">
            <a:extLst>
              <a:ext uri="{FF2B5EF4-FFF2-40B4-BE49-F238E27FC236}">
                <a16:creationId xmlns:a16="http://schemas.microsoft.com/office/drawing/2014/main" id="{4D3F6D55-DA1B-4BDD-AEA7-A8A046BC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4EAF17B-F2E3-4B91-89C3-DFB1D0C4DD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E4804BA-4619-45C4-9989-340FAE60A39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9220" name="Picture 5" descr="ТРЕУГОЛЬНИК">
            <a:extLst>
              <a:ext uri="{FF2B5EF4-FFF2-40B4-BE49-F238E27FC236}">
                <a16:creationId xmlns:a16="http://schemas.microsoft.com/office/drawing/2014/main" id="{F8CB205B-D5AD-4DE7-9BFB-237C60DE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BBBAFB0-17C8-4E70-B498-7C32A8C25D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0770152-7AE2-4EAA-84DF-48269CFBAF4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0244" name="Picture 5" descr="ПРЯМОУГОЛЬНИК">
            <a:extLst>
              <a:ext uri="{FF2B5EF4-FFF2-40B4-BE49-F238E27FC236}">
                <a16:creationId xmlns:a16="http://schemas.microsoft.com/office/drawing/2014/main" id="{77FC938E-80C1-476F-8723-789C3A92F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6E14B2C-538F-45A2-BCCB-BF576A164F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EC11323-4511-44EC-9473-AB1708548E0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1268" name="Picture 5" descr="ОВАЛ">
            <a:extLst>
              <a:ext uri="{FF2B5EF4-FFF2-40B4-BE49-F238E27FC236}">
                <a16:creationId xmlns:a16="http://schemas.microsoft.com/office/drawing/2014/main" id="{F58B3EFA-DEED-48FD-8F0E-87666082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BE54DF2-340D-41FE-8460-53AB48E602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/>
              <a:t>Группирование предметов по форме</a:t>
            </a:r>
          </a:p>
        </p:txBody>
      </p:sp>
      <p:pic>
        <p:nvPicPr>
          <p:cNvPr id="51205" name="Picture 5" descr="i?id=91809923-26-72&amp;n=21">
            <a:extLst>
              <a:ext uri="{FF2B5EF4-FFF2-40B4-BE49-F238E27FC236}">
                <a16:creationId xmlns:a16="http://schemas.microsoft.com/office/drawing/2014/main" id="{E645A9D9-B56C-4E7F-BC14-B5CCF6D38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14239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855019_b">
            <a:extLst>
              <a:ext uri="{FF2B5EF4-FFF2-40B4-BE49-F238E27FC236}">
                <a16:creationId xmlns:a16="http://schemas.microsoft.com/office/drawing/2014/main" id="{02CFC304-0555-44A9-A1E7-8167A1DC1EA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4652963"/>
            <a:ext cx="1654175" cy="174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i?id=69122294-31-72&amp;n=21">
            <a:extLst>
              <a:ext uri="{FF2B5EF4-FFF2-40B4-BE49-F238E27FC236}">
                <a16:creationId xmlns:a16="http://schemas.microsoft.com/office/drawing/2014/main" id="{B65986A2-3DAD-48DF-88FC-4F312429A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15509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i?id=107440254-37-72&amp;n=21">
            <a:extLst>
              <a:ext uri="{FF2B5EF4-FFF2-40B4-BE49-F238E27FC236}">
                <a16:creationId xmlns:a16="http://schemas.microsoft.com/office/drawing/2014/main" id="{CC07D459-9FF1-4454-BC7B-721A6FF5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14398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>
            <a:extLst>
              <a:ext uri="{FF2B5EF4-FFF2-40B4-BE49-F238E27FC236}">
                <a16:creationId xmlns:a16="http://schemas.microsoft.com/office/drawing/2014/main" id="{5D04F3F5-8959-443C-AB1F-9DE05F94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08500"/>
            <a:ext cx="140811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13" descr="i?id=381442423-02-72&amp;n=21">
            <a:extLst>
              <a:ext uri="{FF2B5EF4-FFF2-40B4-BE49-F238E27FC236}">
                <a16:creationId xmlns:a16="http://schemas.microsoft.com/office/drawing/2014/main" id="{2496E72E-909A-4129-9101-495429C96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1441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15" descr="i?id=156377554-28-72&amp;n=21">
            <a:extLst>
              <a:ext uri="{FF2B5EF4-FFF2-40B4-BE49-F238E27FC236}">
                <a16:creationId xmlns:a16="http://schemas.microsoft.com/office/drawing/2014/main" id="{D40BAD7C-5FAB-430E-8815-3AD4D2D0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6" descr="square (2)">
            <a:extLst>
              <a:ext uri="{FF2B5EF4-FFF2-40B4-BE49-F238E27FC236}">
                <a16:creationId xmlns:a16="http://schemas.microsoft.com/office/drawing/2014/main" id="{73A26227-CE34-4048-BE4E-6B33DCD9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581525"/>
            <a:ext cx="1512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17" descr="square">
            <a:extLst>
              <a:ext uri="{FF2B5EF4-FFF2-40B4-BE49-F238E27FC236}">
                <a16:creationId xmlns:a16="http://schemas.microsoft.com/office/drawing/2014/main" id="{10059138-88D7-4FF9-8AEC-C0DF95E6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81525"/>
            <a:ext cx="1655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B71C134-28B0-42E5-9872-57DB4F0F1B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/>
              <a:t>Группирование предметов по форме</a:t>
            </a:r>
          </a:p>
        </p:txBody>
      </p:sp>
      <p:pic>
        <p:nvPicPr>
          <p:cNvPr id="53253" name="Picture 5" descr="i?id=272421163-51-72&amp;n=21">
            <a:extLst>
              <a:ext uri="{FF2B5EF4-FFF2-40B4-BE49-F238E27FC236}">
                <a16:creationId xmlns:a16="http://schemas.microsoft.com/office/drawing/2014/main" id="{EF094AB5-CA7C-4807-BFFF-BB8F11AF0CF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16113"/>
            <a:ext cx="2592387" cy="1887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rectangle">
            <a:extLst>
              <a:ext uri="{FF2B5EF4-FFF2-40B4-BE49-F238E27FC236}">
                <a16:creationId xmlns:a16="http://schemas.microsoft.com/office/drawing/2014/main" id="{AF3287B7-72E1-472F-AD68-3EB3E2B9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16338"/>
            <a:ext cx="206533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rectangle (2)">
            <a:extLst>
              <a:ext uri="{FF2B5EF4-FFF2-40B4-BE49-F238E27FC236}">
                <a16:creationId xmlns:a16="http://schemas.microsoft.com/office/drawing/2014/main" id="{518ED458-1DB1-4E11-B61F-DECBD94C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65625"/>
            <a:ext cx="15065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CFC58FC6-50B5-49FB-A6A7-B3B815A4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60575"/>
            <a:ext cx="21605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post-30787-1347603915">
            <a:extLst>
              <a:ext uri="{FF2B5EF4-FFF2-40B4-BE49-F238E27FC236}">
                <a16:creationId xmlns:a16="http://schemas.microsoft.com/office/drawing/2014/main" id="{7D7DD183-BAFC-472C-8975-D57B4D49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365625"/>
            <a:ext cx="24463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2" descr="i?id=72755056-43-72&amp;n=21">
            <a:extLst>
              <a:ext uri="{FF2B5EF4-FFF2-40B4-BE49-F238E27FC236}">
                <a16:creationId xmlns:a16="http://schemas.microsoft.com/office/drawing/2014/main" id="{BF57842D-C14B-4107-8CE4-1CE5D9F6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20875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4" descr="i?id=121998418-09-72&amp;n=21">
            <a:extLst>
              <a:ext uri="{FF2B5EF4-FFF2-40B4-BE49-F238E27FC236}">
                <a16:creationId xmlns:a16="http://schemas.microsoft.com/office/drawing/2014/main" id="{5C328CA6-18D2-44F3-B090-C29CE098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944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D9582A4-F70D-48D6-9D59-8A7ED22BBDB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/>
              <a:t>Динамическая пауза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5EA9B3-3589-450D-9F6A-5275DEF6660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492375"/>
            <a:ext cx="3319463" cy="331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6" descr="9c464e2927cc">
            <a:extLst>
              <a:ext uri="{FF2B5EF4-FFF2-40B4-BE49-F238E27FC236}">
                <a16:creationId xmlns:a16="http://schemas.microsoft.com/office/drawing/2014/main" id="{812F50B9-76D8-4C49-A8C6-CF082953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293</TotalTime>
  <Words>102</Words>
  <Application>Microsoft Office PowerPoint</Application>
  <PresentationFormat>Экран (4:3)</PresentationFormat>
  <Paragraphs>23</Paragraphs>
  <Slides>21</Slides>
  <Notes>19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Arial Black</vt:lpstr>
      <vt:lpstr>Wingdings</vt:lpstr>
      <vt:lpstr>Tw Cen MT</vt:lpstr>
      <vt:lpstr>Times New Roman</vt:lpstr>
      <vt:lpstr>Паркет</vt:lpstr>
      <vt:lpstr>Трава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Группирование предметов по форме</vt:lpstr>
      <vt:lpstr>Группирование предметов по форме</vt:lpstr>
      <vt:lpstr>Динамическая пауза</vt:lpstr>
      <vt:lpstr>Закрепление: Какие предметы круглой формы?</vt:lpstr>
      <vt:lpstr> Какие предметы квадратной формы?</vt:lpstr>
      <vt:lpstr>Какие предметы овальной формы?</vt:lpstr>
      <vt:lpstr>Спасибо за урок!!!</vt:lpstr>
      <vt:lpstr>Игра «Что изменилось?»</vt:lpstr>
      <vt:lpstr>Игра «Что изменилось?»</vt:lpstr>
      <vt:lpstr>Игра «Что изменилось?»</vt:lpstr>
      <vt:lpstr>Игра «Что изменилось?»</vt:lpstr>
      <vt:lpstr>Игра  «Найди свой домик»</vt:lpstr>
      <vt:lpstr>Игра «Поиск девятого»</vt:lpstr>
      <vt:lpstr>Игра «Поиск девятого»</vt:lpstr>
      <vt:lpstr>Спасибо за урок!!!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Группировка предметов по форме</dc:title>
  <cp:lastModifiedBy>Bogdan Ivakin</cp:lastModifiedBy>
  <cp:revision>19</cp:revision>
  <dcterms:created xsi:type="dcterms:W3CDTF">2012-09-25T13:57:31Z</dcterms:created>
  <dcterms:modified xsi:type="dcterms:W3CDTF">2022-01-13T16:38:05Z</dcterms:modified>
</cp:coreProperties>
</file>