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2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05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3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53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7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3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8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2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3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8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2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7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005-C1BC-4F2E-B9F6-BAF71A56E63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C005-C1BC-4F2E-B9F6-BAF71A56E63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B475FD-B1AD-4981-9562-D704B8F2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757647"/>
            <a:ext cx="8001000" cy="1027611"/>
          </a:xfrm>
        </p:spPr>
        <p:txBody>
          <a:bodyPr/>
          <a:lstStyle/>
          <a:p>
            <a:r>
              <a:rPr lang="ru-RU" dirty="0" smtClean="0"/>
              <a:t>Явления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920" y="2657806"/>
            <a:ext cx="2595154" cy="198386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 Дождь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Снегопад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Листопад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50" y="2351313"/>
            <a:ext cx="3471817" cy="32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Угадай явление природы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" y="1680754"/>
            <a:ext cx="4275751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32" y="1680754"/>
            <a:ext cx="432324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Угадай явление природы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76549"/>
            <a:ext cx="4082143" cy="4082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464889"/>
            <a:ext cx="4391438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Угадай явление природы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6881"/>
            <a:ext cx="4082385" cy="3061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706881"/>
            <a:ext cx="4650981" cy="33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4" y="524826"/>
            <a:ext cx="5682208" cy="56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48" y="5077097"/>
            <a:ext cx="8596668" cy="1320800"/>
          </a:xfrm>
        </p:spPr>
        <p:txBody>
          <a:bodyPr>
            <a:normAutofit/>
          </a:bodyPr>
          <a:lstStyle/>
          <a:p>
            <a:r>
              <a:rPr lang="ru-RU" sz="2000" b="1" dirty="0"/>
              <a:t>Явления</a:t>
            </a:r>
            <a:r>
              <a:rPr lang="ru-RU" sz="2000" dirty="0"/>
              <a:t> </a:t>
            </a:r>
            <a:r>
              <a:rPr lang="ru-RU" sz="2000" b="1" dirty="0"/>
              <a:t>природы</a:t>
            </a:r>
            <a:r>
              <a:rPr lang="ru-RU" sz="2000" dirty="0"/>
              <a:t> связаны со сменой времён </a:t>
            </a:r>
            <a:r>
              <a:rPr lang="ru-RU" sz="2000" dirty="0" smtClean="0"/>
              <a:t>года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сезонов), поэтому они называются сезонными.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каждого сезона (весна, лето, осень, зима) характерны свои </a:t>
            </a:r>
            <a:r>
              <a:rPr lang="ru-RU" sz="2000" b="1" dirty="0"/>
              <a:t>природные</a:t>
            </a:r>
            <a:r>
              <a:rPr lang="ru-RU" sz="2000" dirty="0"/>
              <a:t> </a:t>
            </a:r>
            <a:r>
              <a:rPr lang="ru-RU" sz="2000" b="1" dirty="0"/>
              <a:t>явления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7794" cy="361473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06" y="-676411"/>
            <a:ext cx="3977640" cy="39776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2796517"/>
            <a:ext cx="2604949" cy="27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16" y="783772"/>
            <a:ext cx="7082918" cy="5312189"/>
          </a:xfrm>
        </p:spPr>
      </p:pic>
    </p:spTree>
    <p:extLst>
      <p:ext uri="{BB962C8B-B14F-4D97-AF65-F5344CB8AC3E}">
        <p14:creationId xmlns:p14="http://schemas.microsoft.com/office/powerpoint/2010/main" val="7643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83612"/>
            <a:ext cx="3072988" cy="2043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55" y="1684565"/>
            <a:ext cx="3631474" cy="2042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018352"/>
            <a:ext cx="3072988" cy="2070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56" y="4018352"/>
            <a:ext cx="3631474" cy="2042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12" y="609600"/>
            <a:ext cx="3545549" cy="29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7" y="496389"/>
            <a:ext cx="7312903" cy="5484677"/>
          </a:xfrm>
        </p:spPr>
      </p:pic>
    </p:spTree>
    <p:extLst>
      <p:ext uri="{BB962C8B-B14F-4D97-AF65-F5344CB8AC3E}">
        <p14:creationId xmlns:p14="http://schemas.microsoft.com/office/powerpoint/2010/main" val="17327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Снегопад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06" y="1415474"/>
            <a:ext cx="4090851" cy="2355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05" y="3936275"/>
            <a:ext cx="4090851" cy="2301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0" y="1379369"/>
            <a:ext cx="3623036" cy="2358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36275"/>
            <a:ext cx="3847228" cy="2159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40" y="609600"/>
            <a:ext cx="3186607" cy="2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46" y="705396"/>
            <a:ext cx="6894890" cy="5171168"/>
          </a:xfrm>
        </p:spPr>
      </p:pic>
    </p:spTree>
    <p:extLst>
      <p:ext uri="{BB962C8B-B14F-4D97-AF65-F5344CB8AC3E}">
        <p14:creationId xmlns:p14="http://schemas.microsoft.com/office/powerpoint/2010/main" val="32001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Листопад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1487016"/>
            <a:ext cx="2668785" cy="2660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5" y="1809233"/>
            <a:ext cx="3764791" cy="2743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6" y="4306324"/>
            <a:ext cx="3764791" cy="2434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4189214"/>
            <a:ext cx="2668786" cy="266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609600"/>
            <a:ext cx="3581462" cy="23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явление природы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95994"/>
            <a:ext cx="4334934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25" y="2157548"/>
            <a:ext cx="3686042" cy="3675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354285"/>
            <a:ext cx="4334934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24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Явления природы</vt:lpstr>
      <vt:lpstr>Явления природы связаны со сменой времён года (сезонов), поэтому они называются сезонными.  Для каждого сезона (весна, лето, осень, зима) характерны свои природные явления.</vt:lpstr>
      <vt:lpstr>Презентация PowerPoint</vt:lpstr>
      <vt:lpstr>Дождь</vt:lpstr>
      <vt:lpstr>Презентация PowerPoint</vt:lpstr>
      <vt:lpstr>Снегопад</vt:lpstr>
      <vt:lpstr>Презентация PowerPoint</vt:lpstr>
      <vt:lpstr>Листопад</vt:lpstr>
      <vt:lpstr>Угадай явление природы</vt:lpstr>
      <vt:lpstr>Угадай явление природы</vt:lpstr>
      <vt:lpstr>Угадай явление природы</vt:lpstr>
      <vt:lpstr>Угадай явление природы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8</cp:revision>
  <dcterms:created xsi:type="dcterms:W3CDTF">2021-05-16T18:55:11Z</dcterms:created>
  <dcterms:modified xsi:type="dcterms:W3CDTF">2021-05-16T19:57:16Z</dcterms:modified>
</cp:coreProperties>
</file>