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7" r:id="rId13"/>
    <p:sldId id="268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FDF9-7F2A-472D-AA2B-8EED321946FB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2FF5-79FA-4549-8E64-531F93CB566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63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FDF9-7F2A-472D-AA2B-8EED321946FB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2FF5-79FA-4549-8E64-531F93CB5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3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FDF9-7F2A-472D-AA2B-8EED321946FB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2FF5-79FA-4549-8E64-531F93CB5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908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FDF9-7F2A-472D-AA2B-8EED321946FB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2FF5-79FA-4549-8E64-531F93CB566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1825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FDF9-7F2A-472D-AA2B-8EED321946FB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2FF5-79FA-4549-8E64-531F93CB5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055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FDF9-7F2A-472D-AA2B-8EED321946FB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2FF5-79FA-4549-8E64-531F93CB566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3703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FDF9-7F2A-472D-AA2B-8EED321946FB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2FF5-79FA-4549-8E64-531F93CB5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6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FDF9-7F2A-472D-AA2B-8EED321946FB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2FF5-79FA-4549-8E64-531F93CB5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201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FDF9-7F2A-472D-AA2B-8EED321946FB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2FF5-79FA-4549-8E64-531F93CB5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04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FDF9-7F2A-472D-AA2B-8EED321946FB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2FF5-79FA-4549-8E64-531F93CB5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2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FDF9-7F2A-472D-AA2B-8EED321946FB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2FF5-79FA-4549-8E64-531F93CB5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93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FDF9-7F2A-472D-AA2B-8EED321946FB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2FF5-79FA-4549-8E64-531F93CB5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8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FDF9-7F2A-472D-AA2B-8EED321946FB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2FF5-79FA-4549-8E64-531F93CB5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7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FDF9-7F2A-472D-AA2B-8EED321946FB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2FF5-79FA-4549-8E64-531F93CB5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5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FDF9-7F2A-472D-AA2B-8EED321946FB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2FF5-79FA-4549-8E64-531F93CB5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69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FDF9-7F2A-472D-AA2B-8EED321946FB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2FF5-79FA-4549-8E64-531F93CB5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FDF9-7F2A-472D-AA2B-8EED321946FB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2FF5-79FA-4549-8E64-531F93CB5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18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2FAFDF9-7F2A-472D-AA2B-8EED321946FB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9632FF5-79FA-4549-8E64-531F93CB5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117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1.gif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0965" y="705395"/>
            <a:ext cx="8842965" cy="18462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Тема урока: Дни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недели.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Рабочие и выходные дни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2617"/>
            <a:ext cx="3333750" cy="3333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16" y="2972617"/>
            <a:ext cx="3223260" cy="32232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7028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987" y="325988"/>
            <a:ext cx="8534400" cy="1507067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Семь</a:t>
            </a:r>
            <a:r>
              <a:rPr lang="ru-RU" dirty="0">
                <a:solidFill>
                  <a:schemeClr val="accent1"/>
                </a:solidFill>
              </a:rPr>
              <a:t> их ровно, посмотри.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Всех запомнил? Повтори.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2309"/>
            <a:ext cx="1350051" cy="1128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51" y="2352308"/>
            <a:ext cx="1454353" cy="1128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83" y="2324262"/>
            <a:ext cx="1494150" cy="11590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12" y="2325075"/>
            <a:ext cx="1494149" cy="11590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40" y="2324261"/>
            <a:ext cx="1490505" cy="11562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95" y="2324261"/>
            <a:ext cx="1490505" cy="11562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951" y="2324390"/>
            <a:ext cx="1506190" cy="11684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992" y="2324261"/>
            <a:ext cx="1506998" cy="11690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889" y="4699789"/>
            <a:ext cx="2063411" cy="206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9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3" y="191588"/>
            <a:ext cx="8717280" cy="65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892" y="376887"/>
            <a:ext cx="8678681" cy="4073193"/>
          </a:xfrm>
        </p:spPr>
        <p:txBody>
          <a:bodyPr>
            <a:normAutofit/>
          </a:bodyPr>
          <a:lstStyle/>
          <a:p>
            <a:r>
              <a:rPr lang="ru-RU" dirty="0" smtClean="0"/>
              <a:t>Рабочие дни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92D050"/>
                </a:solidFill>
              </a:rPr>
              <a:t>Понедельник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Вторник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Среда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Четверг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6"/>
                </a:solidFill>
              </a:rPr>
              <a:t>пятница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149" y="4267200"/>
            <a:ext cx="3592268" cy="25012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846" y="376887"/>
            <a:ext cx="5310293" cy="2987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228">
            <a:off x="6341166" y="3480482"/>
            <a:ext cx="3157122" cy="2875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1223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90394"/>
            <a:ext cx="8534400" cy="3054292"/>
          </a:xfrm>
        </p:spPr>
        <p:txBody>
          <a:bodyPr>
            <a:normAutofit/>
          </a:bodyPr>
          <a:lstStyle/>
          <a:p>
            <a:r>
              <a:rPr lang="ru-RU" dirty="0" smtClean="0"/>
              <a:t>Выходные дни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суббота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воскресенье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021" y="265612"/>
            <a:ext cx="4040777" cy="3030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5298">
            <a:off x="8028151" y="3630467"/>
            <a:ext cx="3503150" cy="2711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18" y="3337560"/>
            <a:ext cx="4040777" cy="3030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8152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05" y="548641"/>
            <a:ext cx="5468982" cy="54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0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046" y="920931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</a:rPr>
              <a:t>ПОНЕДЕЛЬНИК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нарисую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Я ромашищу большую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8" t="-2990" r="1970" b="2392"/>
          <a:stretch/>
        </p:blipFill>
        <p:spPr>
          <a:xfrm>
            <a:off x="3666308" y="701624"/>
            <a:ext cx="1567544" cy="11941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641" y="1085791"/>
            <a:ext cx="1681116" cy="1232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60" y="1719162"/>
            <a:ext cx="1615215" cy="13957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446" y="657640"/>
            <a:ext cx="2809172" cy="15801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327" y="2726888"/>
            <a:ext cx="1824221" cy="2067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90" y="4314654"/>
            <a:ext cx="2474111" cy="16494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988" y="2459701"/>
            <a:ext cx="2211976" cy="2209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00" y="4536198"/>
            <a:ext cx="2063411" cy="20634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9046" y="1918098"/>
            <a:ext cx="347781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</a:rPr>
              <a:t>А во ВТОРНИК — рядом, домик,</a:t>
            </a:r>
            <a:b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</a:rPr>
              <a:t>Пусть живёт в нём Ванька-гномик!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19046" y="2503823"/>
            <a:ext cx="3162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В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</a:rPr>
              <a:t>СРЕДУ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будет суп к обеду,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И ещё — поеду к деду!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19046" y="3205158"/>
            <a:ext cx="3828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А в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</a:rPr>
              <a:t>ЧЕТВЕРГ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пойдём мы с мамой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В зоопарк весёлый самый!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19046" y="3870678"/>
            <a:ext cx="3621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В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ПЯТНИЦУ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, с моей подружкой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Будем мы ходить друг к дружке!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19046" y="4518058"/>
            <a:ext cx="3215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А в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</a:rPr>
              <a:t>СУББОТУ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с папой едем,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На большом велосипеде!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19046" y="5205870"/>
            <a:ext cx="3491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В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ВОСКРЕСЕНЬЕ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— отдыхаю,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Лишь пою, стихи читаю!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15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3" y="940526"/>
            <a:ext cx="4968835" cy="38546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88480" y="1367246"/>
            <a:ext cx="53190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1"/>
                </a:solidFill>
              </a:rPr>
              <a:t>Старший братец </a:t>
            </a:r>
            <a:r>
              <a:rPr lang="ru-RU" sz="2400" b="1" dirty="0">
                <a:solidFill>
                  <a:schemeClr val="accent1"/>
                </a:solidFill>
              </a:rPr>
              <a:t>Понедельник</a:t>
            </a:r>
            <a:r>
              <a:rPr lang="ru-RU" sz="2400" dirty="0">
                <a:solidFill>
                  <a:schemeClr val="accent1"/>
                </a:solidFill>
              </a:rPr>
              <a:t> ―</a:t>
            </a:r>
            <a:r>
              <a:rPr lang="ru-RU" sz="2400" dirty="0" smtClean="0">
                <a:solidFill>
                  <a:schemeClr val="accent1"/>
                </a:solidFill>
              </a:rPr>
              <a:t/>
            </a:r>
            <a:br>
              <a:rPr lang="ru-RU" sz="2400" dirty="0" smtClean="0">
                <a:solidFill>
                  <a:schemeClr val="accent1"/>
                </a:solidFill>
              </a:rPr>
            </a:br>
            <a:r>
              <a:rPr lang="ru-RU" sz="2400" dirty="0">
                <a:solidFill>
                  <a:schemeClr val="accent1"/>
                </a:solidFill>
              </a:rPr>
              <a:t>Работяга, не бездельник.</a:t>
            </a:r>
            <a:r>
              <a:rPr lang="ru-RU" sz="2400" dirty="0" smtClean="0">
                <a:solidFill>
                  <a:schemeClr val="accent1"/>
                </a:solidFill>
              </a:rPr>
              <a:t/>
            </a:r>
            <a:br>
              <a:rPr lang="ru-RU" sz="2400" dirty="0" smtClean="0">
                <a:solidFill>
                  <a:schemeClr val="accent1"/>
                </a:solidFill>
              </a:rPr>
            </a:br>
            <a:r>
              <a:rPr lang="ru-RU" sz="2400" dirty="0">
                <a:solidFill>
                  <a:schemeClr val="accent1"/>
                </a:solidFill>
              </a:rPr>
              <a:t>Он неделю открывает,</a:t>
            </a:r>
            <a:r>
              <a:rPr lang="ru-RU" sz="2400" dirty="0" smtClean="0">
                <a:solidFill>
                  <a:schemeClr val="accent1"/>
                </a:solidFill>
              </a:rPr>
              <a:t/>
            </a:r>
            <a:br>
              <a:rPr lang="ru-RU" sz="2400" dirty="0" smtClean="0">
                <a:solidFill>
                  <a:schemeClr val="accent1"/>
                </a:solidFill>
              </a:rPr>
            </a:br>
            <a:r>
              <a:rPr lang="ru-RU" sz="2400" dirty="0">
                <a:solidFill>
                  <a:schemeClr val="accent1"/>
                </a:solidFill>
              </a:rPr>
              <a:t>Всех трудиться зазывает.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61" y="4602980"/>
            <a:ext cx="2063411" cy="206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5" y="740229"/>
            <a:ext cx="4794665" cy="37194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653348" y="1480921"/>
            <a:ext cx="48285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1"/>
                </a:solidFill>
              </a:rPr>
              <a:t>Вторник</a:t>
            </a:r>
            <a:r>
              <a:rPr lang="ru-RU" sz="2400" dirty="0">
                <a:solidFill>
                  <a:schemeClr val="accent1"/>
                </a:solidFill>
              </a:rPr>
              <a:t> следует за братом ―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1"/>
                </a:solidFill>
              </a:rPr>
              <a:t>У него идей богато,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1"/>
                </a:solidFill>
              </a:rPr>
              <a:t>Он за все берется смело,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1"/>
                </a:solidFill>
              </a:rPr>
              <a:t>И работа закипела.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39" y="4558592"/>
            <a:ext cx="2063411" cy="206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4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" y="748937"/>
            <a:ext cx="4611784" cy="3577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8515" y="1383588"/>
            <a:ext cx="41488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1"/>
                </a:solidFill>
              </a:rPr>
              <a:t>Вот и средняя сестрица,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1"/>
                </a:solidFill>
              </a:rPr>
              <a:t>Не пристало ей лениться,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1"/>
                </a:solidFill>
              </a:rPr>
              <a:t>А зовут ее </a:t>
            </a:r>
            <a:r>
              <a:rPr lang="ru-RU" sz="2400" b="1" dirty="0">
                <a:solidFill>
                  <a:schemeClr val="accent1"/>
                </a:solidFill>
              </a:rPr>
              <a:t>Среда</a:t>
            </a:r>
            <a:r>
              <a:rPr lang="ru-RU" sz="2400" dirty="0">
                <a:solidFill>
                  <a:schemeClr val="accent1"/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1"/>
                </a:solidFill>
              </a:rPr>
              <a:t>Мастерица хоть куда.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018" y="4434304"/>
            <a:ext cx="2063411" cy="206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6" y="750198"/>
            <a:ext cx="4321967" cy="3352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92091" y="1272436"/>
            <a:ext cx="41152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1"/>
                </a:solidFill>
              </a:rPr>
              <a:t>Брат </a:t>
            </a:r>
            <a:r>
              <a:rPr lang="ru-RU" sz="2400" b="1" dirty="0">
                <a:solidFill>
                  <a:schemeClr val="accent1"/>
                </a:solidFill>
              </a:rPr>
              <a:t>Четверг</a:t>
            </a:r>
            <a:r>
              <a:rPr lang="ru-RU" sz="2400" dirty="0">
                <a:solidFill>
                  <a:schemeClr val="accent1"/>
                </a:solidFill>
              </a:rPr>
              <a:t> и так и сяк,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1"/>
                </a:solidFill>
              </a:rPr>
              <a:t>Он мечтательный чудак,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1"/>
                </a:solidFill>
              </a:rPr>
              <a:t>Повернул к концу недели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1"/>
                </a:solidFill>
              </a:rPr>
              <a:t>И тянулся еле-еле.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89" y="4691080"/>
            <a:ext cx="2063411" cy="206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5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069" y="1431775"/>
            <a:ext cx="4837022" cy="224104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Пятница</a:t>
            </a:r>
            <a:r>
              <a:rPr lang="ru-RU" sz="24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-сестра </a:t>
            </a:r>
            <a:r>
              <a:rPr lang="ru-RU" sz="2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сумела</a:t>
            </a:r>
            <a:br>
              <a:rPr lang="ru-RU" sz="2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Побыстрей закончить </a:t>
            </a:r>
            <a:r>
              <a:rPr lang="ru-RU" sz="24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дело.</a:t>
            </a:r>
            <a:r>
              <a:rPr lang="ru-RU" sz="2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Если делаешь успехи,</a:t>
            </a:r>
            <a:br>
              <a:rPr lang="ru-RU" sz="2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Время есть и для потехи.</a:t>
            </a:r>
            <a:br>
              <a:rPr lang="ru-RU" sz="2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endParaRPr lang="ru-RU" sz="24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738051"/>
            <a:ext cx="4677361" cy="36284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89" y="4794589"/>
            <a:ext cx="2063411" cy="206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83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66" y="772886"/>
            <a:ext cx="4659623" cy="3614738"/>
          </a:xfrm>
        </p:spPr>
      </p:pic>
      <p:sp>
        <p:nvSpPr>
          <p:cNvPr id="5" name="TextBox 4"/>
          <p:cNvSpPr txBox="1"/>
          <p:nvPr/>
        </p:nvSpPr>
        <p:spPr>
          <a:xfrm>
            <a:off x="6305006" y="772886"/>
            <a:ext cx="484299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cap="all" dirty="0">
                <a:ln w="3175" cmpd="sng">
                  <a:noFill/>
                </a:ln>
                <a:solidFill>
                  <a:schemeClr val="accent1"/>
                </a:solidFill>
              </a:rPr>
              <a:t>Предпоследний брат </a:t>
            </a:r>
            <a:r>
              <a:rPr lang="ru-RU" sz="2200" b="1" cap="all" dirty="0">
                <a:ln w="3175" cmpd="sng">
                  <a:noFill/>
                </a:ln>
                <a:solidFill>
                  <a:schemeClr val="accent1"/>
                </a:solidFill>
              </a:rPr>
              <a:t>Суббота</a:t>
            </a:r>
          </a:p>
          <a:p>
            <a:pPr>
              <a:lnSpc>
                <a:spcPct val="150000"/>
              </a:lnSpc>
            </a:pPr>
            <a:r>
              <a:rPr lang="ru-RU" sz="2200" cap="all" dirty="0">
                <a:ln w="3175" cmpd="sng">
                  <a:noFill/>
                </a:ln>
                <a:solidFill>
                  <a:schemeClr val="accent1"/>
                </a:solidFill>
              </a:rPr>
              <a:t>Не выходит на работу.</a:t>
            </a:r>
          </a:p>
          <a:p>
            <a:pPr>
              <a:lnSpc>
                <a:spcPct val="150000"/>
              </a:lnSpc>
            </a:pPr>
            <a:r>
              <a:rPr lang="ru-RU" sz="2200" cap="all" dirty="0">
                <a:ln w="3175" cmpd="sng">
                  <a:noFill/>
                </a:ln>
                <a:solidFill>
                  <a:schemeClr val="accent1"/>
                </a:solidFill>
              </a:rPr>
              <a:t>Шалопай и озорник,</a:t>
            </a:r>
          </a:p>
          <a:p>
            <a:pPr>
              <a:lnSpc>
                <a:spcPct val="150000"/>
              </a:lnSpc>
            </a:pPr>
            <a:r>
              <a:rPr lang="ru-RU" sz="2200" cap="all" dirty="0">
                <a:ln w="3175" cmpd="sng">
                  <a:noFill/>
                </a:ln>
                <a:solidFill>
                  <a:schemeClr val="accent1"/>
                </a:solidFill>
              </a:rPr>
              <a:t>Он работать не привык.</a:t>
            </a:r>
          </a:p>
          <a:p>
            <a:pPr>
              <a:lnSpc>
                <a:spcPct val="150000"/>
              </a:lnSpc>
            </a:pPr>
            <a:r>
              <a:rPr lang="ru-RU" sz="2200" cap="all" dirty="0">
                <a:ln w="3175" cmpd="sng">
                  <a:noFill/>
                </a:ln>
                <a:solidFill>
                  <a:schemeClr val="accent1"/>
                </a:solidFill>
              </a:rPr>
              <a:t>У него другой талант ―</a:t>
            </a:r>
          </a:p>
          <a:p>
            <a:pPr>
              <a:lnSpc>
                <a:spcPct val="150000"/>
              </a:lnSpc>
            </a:pPr>
            <a:r>
              <a:rPr lang="ru-RU" sz="2200" cap="all" dirty="0">
                <a:ln w="3175" cmpd="sng">
                  <a:noFill/>
                </a:ln>
                <a:solidFill>
                  <a:schemeClr val="accent1"/>
                </a:solidFill>
              </a:rPr>
              <a:t>Он поэт и музыкант,</a:t>
            </a:r>
          </a:p>
          <a:p>
            <a:pPr>
              <a:lnSpc>
                <a:spcPct val="150000"/>
              </a:lnSpc>
            </a:pPr>
            <a:r>
              <a:rPr lang="ru-RU" sz="2200" cap="all" dirty="0">
                <a:ln w="3175" cmpd="sng">
                  <a:noFill/>
                </a:ln>
                <a:solidFill>
                  <a:schemeClr val="accent1"/>
                </a:solidFill>
              </a:rPr>
              <a:t>Да не столяр и не плотник,</a:t>
            </a:r>
          </a:p>
          <a:p>
            <a:pPr>
              <a:lnSpc>
                <a:spcPct val="150000"/>
              </a:lnSpc>
            </a:pPr>
            <a:r>
              <a:rPr lang="ru-RU" sz="2200" cap="all" dirty="0">
                <a:ln w="3175" cmpd="sng">
                  <a:noFill/>
                </a:ln>
                <a:solidFill>
                  <a:schemeClr val="accent1"/>
                </a:solidFill>
              </a:rPr>
              <a:t>Путешественник, охотник.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92" y="4717206"/>
            <a:ext cx="2063411" cy="206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1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35" y="738051"/>
            <a:ext cx="4659623" cy="3614738"/>
          </a:xfrm>
        </p:spPr>
      </p:pic>
      <p:sp>
        <p:nvSpPr>
          <p:cNvPr id="5" name="TextBox 4"/>
          <p:cNvSpPr txBox="1"/>
          <p:nvPr/>
        </p:nvSpPr>
        <p:spPr>
          <a:xfrm>
            <a:off x="6470469" y="1426363"/>
            <a:ext cx="4434227" cy="2238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1"/>
                </a:solidFill>
              </a:rPr>
              <a:t>В гости ходит </a:t>
            </a:r>
            <a:r>
              <a:rPr lang="ru-RU" sz="2400" b="1" dirty="0">
                <a:solidFill>
                  <a:schemeClr val="accent1"/>
                </a:solidFill>
              </a:rPr>
              <a:t>Воскресенье</a:t>
            </a:r>
            <a:r>
              <a:rPr lang="ru-RU" sz="2400" dirty="0">
                <a:solidFill>
                  <a:schemeClr val="accent1"/>
                </a:solidFill>
              </a:rPr>
              <a:t>,</a:t>
            </a:r>
            <a:r>
              <a:rPr lang="ru-RU" sz="2400" dirty="0" smtClean="0">
                <a:solidFill>
                  <a:schemeClr val="accent1"/>
                </a:solidFill>
              </a:rPr>
              <a:t/>
            </a:r>
            <a:br>
              <a:rPr lang="ru-RU" sz="2400" dirty="0" smtClean="0">
                <a:solidFill>
                  <a:schemeClr val="accent1"/>
                </a:solidFill>
              </a:rPr>
            </a:br>
            <a:r>
              <a:rPr lang="ru-RU" sz="2400" dirty="0">
                <a:solidFill>
                  <a:schemeClr val="accent1"/>
                </a:solidFill>
              </a:rPr>
              <a:t>Очень любит угощенье.</a:t>
            </a:r>
            <a:r>
              <a:rPr lang="ru-RU" sz="2400" dirty="0" smtClean="0">
                <a:solidFill>
                  <a:schemeClr val="accent1"/>
                </a:solidFill>
              </a:rPr>
              <a:t/>
            </a:r>
            <a:br>
              <a:rPr lang="ru-RU" sz="2400" dirty="0" smtClean="0">
                <a:solidFill>
                  <a:schemeClr val="accent1"/>
                </a:solidFill>
              </a:rPr>
            </a:br>
            <a:r>
              <a:rPr lang="ru-RU" sz="2400" dirty="0">
                <a:solidFill>
                  <a:schemeClr val="accent1"/>
                </a:solidFill>
              </a:rPr>
              <a:t>Это самый младший брат,</a:t>
            </a:r>
            <a:r>
              <a:rPr lang="ru-RU" sz="2400" dirty="0" smtClean="0">
                <a:solidFill>
                  <a:schemeClr val="accent1"/>
                </a:solidFill>
              </a:rPr>
              <a:t/>
            </a:r>
            <a:br>
              <a:rPr lang="ru-RU" sz="2400" dirty="0" smtClean="0">
                <a:solidFill>
                  <a:schemeClr val="accent1"/>
                </a:solidFill>
              </a:rPr>
            </a:br>
            <a:r>
              <a:rPr lang="ru-RU" sz="2400" dirty="0">
                <a:solidFill>
                  <a:schemeClr val="accent1"/>
                </a:solidFill>
              </a:rPr>
              <a:t>К вам зайти он будет рад.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597" y="4682372"/>
            <a:ext cx="2063411" cy="206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Override1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162</Words>
  <Application>Microsoft Office PowerPoint</Application>
  <PresentationFormat>Широкоэкранный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Сектор</vt:lpstr>
      <vt:lpstr>Тема урока: Дни недели. Рабочие и выходные дни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Пятница-сестра сумела Побыстрей закончить дело. Если делаешь успехи, Время есть и для потехи. </vt:lpstr>
      <vt:lpstr>Презентация PowerPoint</vt:lpstr>
      <vt:lpstr>Презентация PowerPoint</vt:lpstr>
      <vt:lpstr>Семь их ровно, посмотри. Всех запомнил? Повтори.</vt:lpstr>
      <vt:lpstr>Презентация PowerPoint</vt:lpstr>
      <vt:lpstr>Рабочие дни  Понедельник Вторник Среда Четверг пятница</vt:lpstr>
      <vt:lpstr>Выходные дни   суббота воскресенье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18</cp:revision>
  <dcterms:created xsi:type="dcterms:W3CDTF">2021-04-18T07:31:35Z</dcterms:created>
  <dcterms:modified xsi:type="dcterms:W3CDTF">2021-04-25T17:58:12Z</dcterms:modified>
</cp:coreProperties>
</file>