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5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98" autoAdjust="0"/>
  </p:normalViewPr>
  <p:slideViewPr>
    <p:cSldViewPr>
      <p:cViewPr>
        <p:scale>
          <a:sx n="60" d="100"/>
          <a:sy n="60" d="100"/>
        </p:scale>
        <p:origin x="-109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«Гигиена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здоровье»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moezdorovie.ru/media/big/a/96/a9610b34e5d231c09191680c832aaf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6470537" cy="5030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fsd.multiurok.ru/html/2020/05/06/s_5eb2b151d3376/1441208_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61" y="858383"/>
            <a:ext cx="8215370" cy="585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.freepik.com/free-vector/bear-student-with-backpack_1308-28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31702"/>
            <a:ext cx="5033956" cy="5902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личной гигиены</a:t>
            </a:r>
            <a:endParaRPr lang="ru-RU" dirty="0"/>
          </a:p>
        </p:txBody>
      </p:sp>
      <p:pic>
        <p:nvPicPr>
          <p:cNvPr id="15362" name="Picture 2" descr="Мыло, Пена, Ванна Мыла, Ванна И Ду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147762" cy="1357322"/>
          </a:xfrm>
          <a:prstGeom prst="rect">
            <a:avLst/>
          </a:prstGeom>
          <a:noFill/>
        </p:spPr>
      </p:pic>
      <p:pic>
        <p:nvPicPr>
          <p:cNvPr id="15370" name="Picture 10" descr="https://textile.adstores.ru/sites/textile.adstores.ru/files/styles/large/public/product_images/141069505.jpg?itok=evxuDqu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2097279" cy="1395390"/>
          </a:xfrm>
          <a:prstGeom prst="rect">
            <a:avLst/>
          </a:prstGeom>
          <a:noFill/>
        </p:spPr>
      </p:pic>
      <p:pic>
        <p:nvPicPr>
          <p:cNvPr id="15372" name="Picture 12" descr="https://evapro.ru/pic/big_new/1405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928802"/>
            <a:ext cx="1976428" cy="1976428"/>
          </a:xfrm>
          <a:prstGeom prst="rect">
            <a:avLst/>
          </a:prstGeom>
          <a:noFill/>
        </p:spPr>
      </p:pic>
      <p:pic>
        <p:nvPicPr>
          <p:cNvPr id="15374" name="Picture 14" descr="https://top-cena.ru/up_img/05e/05e4efbfa290504eac2b9e6c52c6e5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1857356" cy="1857356"/>
          </a:xfrm>
          <a:prstGeom prst="rect">
            <a:avLst/>
          </a:prstGeom>
          <a:noFill/>
        </p:spPr>
      </p:pic>
      <p:pic>
        <p:nvPicPr>
          <p:cNvPr id="15376" name="Picture 16" descr="https://perina-peroni.ru/images/products/original/601c8873-d31c-11ea-b54a-001e67517db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14338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о, Пена, Ванна Мыла, Ванна И Ду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71480"/>
            <a:ext cx="4182484" cy="2643206"/>
          </a:xfrm>
          <a:prstGeom prst="rect">
            <a:avLst/>
          </a:prstGeom>
          <a:noFill/>
        </p:spPr>
      </p:pic>
      <p:pic>
        <p:nvPicPr>
          <p:cNvPr id="16386" name="Picture 2" descr="https://etoglaza.ru/wp-content/uploads/2018/07/mitye-r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4530194" cy="278608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1225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get-zen_doc/3866587/pub_5f9eac9a1f9f737992a6cab7_5fa0dd41aae3501efa215c2a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textile.adstores.ru/sites/textile.adstores.ru/files/styles/large/public/product_images/141069505.jpg?itok=evxuDq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3972754" cy="2643206"/>
          </a:xfrm>
          <a:prstGeom prst="rect">
            <a:avLst/>
          </a:prstGeom>
          <a:noFill/>
        </p:spPr>
      </p:pic>
      <p:pic>
        <p:nvPicPr>
          <p:cNvPr id="17410" name="Picture 2" descr="https://i.pinimg.com/736x/45/0f/aa/450faab068c23ee38456a3be857f76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4327831" cy="28813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1225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evapro.ru/pic/big_new/140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3476626" cy="3476626"/>
          </a:xfrm>
          <a:prstGeom prst="rect">
            <a:avLst/>
          </a:prstGeom>
          <a:noFill/>
        </p:spPr>
      </p:pic>
      <p:pic>
        <p:nvPicPr>
          <p:cNvPr id="18434" name="Picture 2" descr="https://mediasubs.ru/group/uploads/ho/hochu-vsyo-znyitpoleznyie-sovetyi/image/1553194501-117975-760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191030" cy="314327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1225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perina-peroni.ru/images/products/original/601c8873-d31c-11ea-b54a-001e67517d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71480"/>
            <a:ext cx="3500462" cy="3500462"/>
          </a:xfrm>
          <a:prstGeom prst="rect">
            <a:avLst/>
          </a:prstGeom>
          <a:noFill/>
        </p:spPr>
      </p:pic>
      <p:pic>
        <p:nvPicPr>
          <p:cNvPr id="22530" name="Picture 2" descr="https://cs62.babysfera.ru/e/5/c/5/0061a7075a3402e8e6a730a9d3f93c3ba1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833922" cy="322697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1225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top-cena.ru/up_img/05e/05e4efbfa290504eac2b9e6c52c6e5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3643306" cy="3643306"/>
          </a:xfrm>
          <a:prstGeom prst="rect">
            <a:avLst/>
          </a:prstGeom>
          <a:noFill/>
        </p:spPr>
      </p:pic>
      <p:pic>
        <p:nvPicPr>
          <p:cNvPr id="19458" name="Picture 2" descr="https://dina-stom.ru/wp-content/uploads/2020/03/gigiena-polosti-rt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09871"/>
            <a:ext cx="4321919" cy="326233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1225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 «Гигиена  и здоровье»</vt:lpstr>
      <vt:lpstr>Слайд 2</vt:lpstr>
      <vt:lpstr>Предметы личной гигиены</vt:lpstr>
      <vt:lpstr>Что это?</vt:lpstr>
      <vt:lpstr>Слайд 5</vt:lpstr>
      <vt:lpstr>Что это?</vt:lpstr>
      <vt:lpstr>Что это?</vt:lpstr>
      <vt:lpstr>Что это?</vt:lpstr>
      <vt:lpstr>Что это?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«Гигиена  и здоровье»</dc:title>
  <dc:creator>Дмитрий</dc:creator>
  <cp:lastModifiedBy>Дмитрий</cp:lastModifiedBy>
  <cp:revision>4</cp:revision>
  <dcterms:created xsi:type="dcterms:W3CDTF">2020-12-10T15:22:56Z</dcterms:created>
  <dcterms:modified xsi:type="dcterms:W3CDTF">2020-12-10T16:00:55Z</dcterms:modified>
</cp:coreProperties>
</file>